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9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52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5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8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8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9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93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E9FC-B9B0-483E-9F69-043841E3E505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FC7E-F2DC-4ABE-AC42-790869AE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7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28.0-29.9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815" y="512144"/>
            <a:ext cx="925679" cy="57618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25" t="6112" r="17818" b="8715"/>
          <a:stretch/>
        </p:blipFill>
        <p:spPr>
          <a:xfrm>
            <a:off x="10660565" y="512145"/>
            <a:ext cx="936703" cy="5776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78.2%</a:t>
            </a:r>
          </a:p>
          <a:p>
            <a:r>
              <a:rPr lang="en-US" dirty="0" smtClean="0"/>
              <a:t>Dark matrix (organic rich)- 17.7%</a:t>
            </a:r>
          </a:p>
          <a:p>
            <a:r>
              <a:rPr lang="en-US" dirty="0" smtClean="0"/>
              <a:t>Open fractures – 0.08%</a:t>
            </a:r>
          </a:p>
          <a:p>
            <a:r>
              <a:rPr lang="en-US" dirty="0" smtClean="0"/>
              <a:t>Organic filled fractures- 1.8%</a:t>
            </a:r>
          </a:p>
          <a:p>
            <a:r>
              <a:rPr lang="en-US" dirty="0" smtClean="0"/>
              <a:t>Calcite/ calcite filled fractures – 2.2%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7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45.1-47.2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08" y="1581076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315" t="6581" r="19073" b="5460"/>
          <a:stretch/>
        </p:blipFill>
        <p:spPr>
          <a:xfrm>
            <a:off x="8798942" y="1581076"/>
            <a:ext cx="672481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70.8%</a:t>
            </a:r>
          </a:p>
          <a:p>
            <a:r>
              <a:rPr lang="en-US" dirty="0" smtClean="0"/>
              <a:t>Dark matrix (organic rich)- 24.5%</a:t>
            </a:r>
          </a:p>
          <a:p>
            <a:r>
              <a:rPr lang="en-US" dirty="0" smtClean="0"/>
              <a:t>Open fractures – 3.3%</a:t>
            </a:r>
          </a:p>
          <a:p>
            <a:r>
              <a:rPr lang="en-US" dirty="0" smtClean="0"/>
              <a:t>Organic filled fractures- 0.91%</a:t>
            </a:r>
          </a:p>
          <a:p>
            <a:r>
              <a:rPr lang="en-US" dirty="0" smtClean="0"/>
              <a:t>Calcite/ calcite filled fractures – 0.6%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5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47.2-49.2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658" y="1690688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64" t="6740" r="19798" b="5460"/>
          <a:stretch/>
        </p:blipFill>
        <p:spPr>
          <a:xfrm>
            <a:off x="9207794" y="1690688"/>
            <a:ext cx="64992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66.3%</a:t>
            </a:r>
          </a:p>
          <a:p>
            <a:r>
              <a:rPr lang="en-US" dirty="0" smtClean="0"/>
              <a:t>Dark matrix (organic rich)- 23.1%</a:t>
            </a:r>
          </a:p>
          <a:p>
            <a:r>
              <a:rPr lang="en-US" dirty="0" smtClean="0"/>
              <a:t>Open fractures – 4.0%</a:t>
            </a:r>
          </a:p>
          <a:p>
            <a:r>
              <a:rPr lang="en-US" dirty="0" smtClean="0"/>
              <a:t>Organic filled fractures- 6.3%</a:t>
            </a:r>
          </a:p>
          <a:p>
            <a:r>
              <a:rPr lang="en-US" dirty="0" smtClean="0"/>
              <a:t>Calcite/ calcite filled fractures – 0.28%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4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49.2-51.2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673" y="1527968"/>
            <a:ext cx="699640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64" t="6416" r="19798" b="4999"/>
          <a:stretch/>
        </p:blipFill>
        <p:spPr>
          <a:xfrm>
            <a:off x="8990186" y="1527969"/>
            <a:ext cx="641406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68.2%</a:t>
            </a:r>
          </a:p>
          <a:p>
            <a:r>
              <a:rPr lang="en-US" dirty="0" smtClean="0"/>
              <a:t>Dark matrix (organic rich)- 20.6%</a:t>
            </a:r>
          </a:p>
          <a:p>
            <a:r>
              <a:rPr lang="en-US" dirty="0" smtClean="0"/>
              <a:t>Open fractures – 8.6%</a:t>
            </a:r>
          </a:p>
          <a:p>
            <a:r>
              <a:rPr lang="en-US" dirty="0" smtClean="0"/>
              <a:t>Organic filled fractures- 2.6%</a:t>
            </a:r>
          </a:p>
        </p:txBody>
      </p:sp>
    </p:spTree>
    <p:extLst>
      <p:ext uri="{BB962C8B-B14F-4D97-AF65-F5344CB8AC3E}">
        <p14:creationId xmlns:p14="http://schemas.microsoft.com/office/powerpoint/2010/main" val="624201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51.2-52.9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222" y="1496016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89" t="6483" r="19798" b="5844"/>
          <a:stretch/>
        </p:blipFill>
        <p:spPr>
          <a:xfrm>
            <a:off x="8931850" y="1496016"/>
            <a:ext cx="673705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75.2%</a:t>
            </a:r>
          </a:p>
          <a:p>
            <a:r>
              <a:rPr lang="en-US" dirty="0" smtClean="0"/>
              <a:t>Dark matrix (organic rich)- 20.6%</a:t>
            </a:r>
          </a:p>
          <a:p>
            <a:r>
              <a:rPr lang="en-US" dirty="0" smtClean="0"/>
              <a:t>Open fractures – 4.1%</a:t>
            </a:r>
          </a:p>
          <a:p>
            <a:r>
              <a:rPr lang="en-US" dirty="0" smtClean="0"/>
              <a:t>Organic filled fractures- 0.06%</a:t>
            </a:r>
          </a:p>
        </p:txBody>
      </p:sp>
    </p:spTree>
    <p:extLst>
      <p:ext uri="{BB962C8B-B14F-4D97-AF65-F5344CB8AC3E}">
        <p14:creationId xmlns:p14="http://schemas.microsoft.com/office/powerpoint/2010/main" val="2141914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52.9-54.6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808" y="1690688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860" t="4341" r="10559" b="3721"/>
          <a:stretch/>
        </p:blipFill>
        <p:spPr>
          <a:xfrm>
            <a:off x="9697395" y="1690689"/>
            <a:ext cx="63839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63.3%</a:t>
            </a:r>
          </a:p>
          <a:p>
            <a:r>
              <a:rPr lang="en-US" dirty="0" smtClean="0"/>
              <a:t>Dark matrix (organic rich)- 32.4%</a:t>
            </a:r>
          </a:p>
          <a:p>
            <a:r>
              <a:rPr lang="en-US" dirty="0" smtClean="0"/>
              <a:t>Open fractures – 4.4%</a:t>
            </a:r>
          </a:p>
        </p:txBody>
      </p:sp>
    </p:spTree>
    <p:extLst>
      <p:ext uri="{BB962C8B-B14F-4D97-AF65-F5344CB8AC3E}">
        <p14:creationId xmlns:p14="http://schemas.microsoft.com/office/powerpoint/2010/main" val="265352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54.6-56.3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27" y="1804360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39" t="6482" r="19073" b="5046"/>
          <a:stretch/>
        </p:blipFill>
        <p:spPr>
          <a:xfrm>
            <a:off x="9579936" y="1804361"/>
            <a:ext cx="659770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75.5%</a:t>
            </a:r>
          </a:p>
          <a:p>
            <a:r>
              <a:rPr lang="en-US" dirty="0" smtClean="0"/>
              <a:t>Dark matrix (organic rich)- 13.1%</a:t>
            </a:r>
          </a:p>
          <a:p>
            <a:r>
              <a:rPr lang="en-US" dirty="0" smtClean="0"/>
              <a:t>Open fractures – 7.2%</a:t>
            </a:r>
          </a:p>
          <a:p>
            <a:r>
              <a:rPr lang="en-US" dirty="0" smtClean="0"/>
              <a:t>Organic filled fractures- 0.25%</a:t>
            </a:r>
          </a:p>
          <a:p>
            <a:r>
              <a:rPr lang="en-US" dirty="0" smtClean="0"/>
              <a:t>Calcite/ calcite filled fractures – 3.9%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97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56.3-58.2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71" y="1730842"/>
            <a:ext cx="700215" cy="4351338"/>
          </a:xfrm>
        </p:spPr>
      </p:pic>
      <p:sp>
        <p:nvSpPr>
          <p:cNvPr id="5" name="TextBox 4"/>
          <p:cNvSpPr txBox="1"/>
          <p:nvPr/>
        </p:nvSpPr>
        <p:spPr>
          <a:xfrm>
            <a:off x="838200" y="2152185"/>
            <a:ext cx="6220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one does not match the XZ image – not sure which is correct, would need to go back to boxes</a:t>
            </a:r>
          </a:p>
          <a:p>
            <a:endParaRPr lang="en-US" dirty="0" smtClean="0"/>
          </a:p>
          <a:p>
            <a:r>
              <a:rPr lang="en-US" dirty="0" smtClean="0"/>
              <a:t>Light matrix (carbonate) – 61.9%</a:t>
            </a:r>
          </a:p>
          <a:p>
            <a:r>
              <a:rPr lang="en-US" dirty="0" smtClean="0"/>
              <a:t>Dark matrix (organic rich)- 33.6%</a:t>
            </a:r>
          </a:p>
          <a:p>
            <a:r>
              <a:rPr lang="en-US" dirty="0" smtClean="0"/>
              <a:t>Open fractures – 4.1%</a:t>
            </a:r>
          </a:p>
          <a:p>
            <a:r>
              <a:rPr lang="en-US" dirty="0" smtClean="0"/>
              <a:t>Organic filled fractures- 0.35%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315" t="6580" r="18348" b="5300"/>
          <a:stretch/>
        </p:blipFill>
        <p:spPr>
          <a:xfrm>
            <a:off x="10132828" y="1690689"/>
            <a:ext cx="685424" cy="439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0607" y="-1637281"/>
            <a:ext cx="5818147" cy="9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7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819078" cy="4486275"/>
          </a:xfrm>
        </p:spPr>
        <p:txBody>
          <a:bodyPr/>
          <a:lstStyle/>
          <a:p>
            <a:r>
              <a:rPr lang="en-US" b="1" dirty="0" smtClean="0"/>
              <a:t>3D representation of features from Lost River Drill Hole #251 at depth 40.2–41 feet. The images represent: A) original core (scale in mm), B) 3D volumetric scan, C) orthographic planes through the volume, D-G) respective 0, 90,180, and 270 degree rotations of volume with features outlined in designated color from the legend.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22" y="0"/>
            <a:ext cx="5147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6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29.9-31.9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158" y="1690688"/>
            <a:ext cx="69906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01" t="4715" r="7306" b="3414"/>
          <a:stretch/>
        </p:blipFill>
        <p:spPr>
          <a:xfrm flipH="1">
            <a:off x="10789978" y="1690688"/>
            <a:ext cx="662328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84.5%</a:t>
            </a:r>
          </a:p>
          <a:p>
            <a:r>
              <a:rPr lang="en-US" dirty="0" smtClean="0"/>
              <a:t>Dark matrix (organic rich)- 13.9%</a:t>
            </a:r>
          </a:p>
          <a:p>
            <a:r>
              <a:rPr lang="en-US" dirty="0" smtClean="0"/>
              <a:t>Organic filled fractures- 0.8%</a:t>
            </a:r>
          </a:p>
          <a:p>
            <a:r>
              <a:rPr lang="en-US" dirty="0" smtClean="0"/>
              <a:t>Calcite/ calcite filled fractures – 0.8%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31.9-33.9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966" y="1690688"/>
            <a:ext cx="69906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934" t="4722" r="8932" b="3472"/>
          <a:stretch/>
        </p:blipFill>
        <p:spPr>
          <a:xfrm>
            <a:off x="9275954" y="1690688"/>
            <a:ext cx="671462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74.2%</a:t>
            </a:r>
          </a:p>
          <a:p>
            <a:r>
              <a:rPr lang="en-US" dirty="0" smtClean="0"/>
              <a:t>Dark matrix (organic rich)- 22.9%</a:t>
            </a:r>
          </a:p>
          <a:p>
            <a:r>
              <a:rPr lang="en-US" dirty="0" smtClean="0"/>
              <a:t>Open fractures – 2.6%</a:t>
            </a:r>
          </a:p>
          <a:p>
            <a:r>
              <a:rPr lang="en-US" dirty="0" smtClean="0"/>
              <a:t>Organic filled fractures- 0.51%</a:t>
            </a:r>
          </a:p>
          <a:p>
            <a:r>
              <a:rPr lang="en-US" dirty="0" smtClean="0"/>
              <a:t>Calcite/ calcite filled fractures – 0.02%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9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33.9-35.8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24" y="1690688"/>
            <a:ext cx="699067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46" t="6518" r="19377" b="5438"/>
          <a:stretch/>
        </p:blipFill>
        <p:spPr>
          <a:xfrm>
            <a:off x="10262937" y="1690688"/>
            <a:ext cx="648261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65.9%</a:t>
            </a:r>
          </a:p>
          <a:p>
            <a:r>
              <a:rPr lang="en-US" dirty="0" smtClean="0"/>
              <a:t>Dark matrix (organic rich)- 15.5%</a:t>
            </a:r>
          </a:p>
          <a:p>
            <a:r>
              <a:rPr lang="en-US" dirty="0" smtClean="0"/>
              <a:t>Open fractures – 7.4%</a:t>
            </a:r>
          </a:p>
          <a:p>
            <a:r>
              <a:rPr lang="en-US" dirty="0" smtClean="0"/>
              <a:t>Organic filled fractures- 4.9%</a:t>
            </a:r>
          </a:p>
          <a:p>
            <a:r>
              <a:rPr lang="en-US" dirty="0" smtClean="0"/>
              <a:t>Calcite/ calcite filled fractures – 6.3%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5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35.8-38.0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02" y="1789531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565" t="6406" r="18558" b="5155"/>
          <a:stretch/>
        </p:blipFill>
        <p:spPr>
          <a:xfrm>
            <a:off x="9781674" y="1789532"/>
            <a:ext cx="641713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85.2%</a:t>
            </a:r>
          </a:p>
          <a:p>
            <a:r>
              <a:rPr lang="en-US" dirty="0" smtClean="0"/>
              <a:t>Dark matrix (organic rich)- 10.2%</a:t>
            </a:r>
          </a:p>
          <a:p>
            <a:r>
              <a:rPr lang="en-US" dirty="0" smtClean="0"/>
              <a:t>Open fractures – 3.9%</a:t>
            </a:r>
          </a:p>
          <a:p>
            <a:r>
              <a:rPr lang="en-US" dirty="0" smtClean="0"/>
              <a:t>Organic filled fractures- 0.3%</a:t>
            </a:r>
          </a:p>
          <a:p>
            <a:r>
              <a:rPr lang="en-US" dirty="0" smtClean="0"/>
              <a:t>Calcite/ calcite filled fractures – 0.33%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38.0-40.0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36" y="1690688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746" t="6449" r="20198" b="5365"/>
          <a:stretch/>
        </p:blipFill>
        <p:spPr>
          <a:xfrm>
            <a:off x="9131969" y="1690689"/>
            <a:ext cx="642001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75.0%</a:t>
            </a:r>
          </a:p>
          <a:p>
            <a:r>
              <a:rPr lang="en-US" dirty="0" smtClean="0"/>
              <a:t>Dark matrix (organic rich)- 18.1%</a:t>
            </a:r>
          </a:p>
          <a:p>
            <a:r>
              <a:rPr lang="en-US" dirty="0" smtClean="0"/>
              <a:t>Open fractures – 5.3%</a:t>
            </a:r>
          </a:p>
          <a:p>
            <a:r>
              <a:rPr lang="en-US" dirty="0" smtClean="0"/>
              <a:t>Organic filled fractures- 1.5%</a:t>
            </a:r>
          </a:p>
          <a:p>
            <a:r>
              <a:rPr lang="en-US" dirty="0" smtClean="0"/>
              <a:t>Calcite/ calcite filled fractures – 0.15%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1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40.3-41.8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218" y="1548898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24" t="7291" r="20199" b="5843"/>
          <a:stretch/>
        </p:blipFill>
        <p:spPr>
          <a:xfrm>
            <a:off x="9035717" y="1548898"/>
            <a:ext cx="661767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82.9%</a:t>
            </a:r>
          </a:p>
          <a:p>
            <a:r>
              <a:rPr lang="en-US" dirty="0" smtClean="0"/>
              <a:t>Dark matrix (organic rich)- 16.1%</a:t>
            </a:r>
          </a:p>
          <a:p>
            <a:r>
              <a:rPr lang="en-US" dirty="0" smtClean="0"/>
              <a:t>Open fractures – 0.9%</a:t>
            </a:r>
          </a:p>
          <a:p>
            <a:r>
              <a:rPr lang="en-US" dirty="0" smtClean="0"/>
              <a:t>Organic filled fractures- 0.11%</a:t>
            </a:r>
          </a:p>
        </p:txBody>
      </p:sp>
    </p:spTree>
    <p:extLst>
      <p:ext uri="{BB962C8B-B14F-4D97-AF65-F5344CB8AC3E}">
        <p14:creationId xmlns:p14="http://schemas.microsoft.com/office/powerpoint/2010/main" val="405486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41.8-43.0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81" y="1560136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924" t="7110" r="20199" b="5120"/>
          <a:stretch/>
        </p:blipFill>
        <p:spPr>
          <a:xfrm>
            <a:off x="9733547" y="1560137"/>
            <a:ext cx="654944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77.4%</a:t>
            </a:r>
          </a:p>
          <a:p>
            <a:r>
              <a:rPr lang="en-US" dirty="0" smtClean="0"/>
              <a:t>Dark matrix (organic rich)- 15.3%</a:t>
            </a:r>
          </a:p>
          <a:p>
            <a:r>
              <a:rPr lang="en-US" dirty="0" smtClean="0"/>
              <a:t>Open fractures – 6.5%</a:t>
            </a:r>
          </a:p>
          <a:p>
            <a:r>
              <a:rPr lang="en-US" dirty="0" smtClean="0"/>
              <a:t>Organic filled fractures- 0.8%</a:t>
            </a:r>
          </a:p>
        </p:txBody>
      </p:sp>
    </p:spTree>
    <p:extLst>
      <p:ext uri="{BB962C8B-B14F-4D97-AF65-F5344CB8AC3E}">
        <p14:creationId xmlns:p14="http://schemas.microsoft.com/office/powerpoint/2010/main" val="2009671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 254 43.0-45.1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97" y="1690688"/>
            <a:ext cx="70021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039" t="7060" r="19797" b="5461"/>
          <a:stretch/>
        </p:blipFill>
        <p:spPr>
          <a:xfrm>
            <a:off x="9271590" y="1690688"/>
            <a:ext cx="660258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152185"/>
            <a:ext cx="622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matrix (carbonate) – 63.8%</a:t>
            </a:r>
          </a:p>
          <a:p>
            <a:r>
              <a:rPr lang="en-US" dirty="0" smtClean="0"/>
              <a:t>Dark matrix (organic rich)- 27.2%</a:t>
            </a:r>
          </a:p>
          <a:p>
            <a:r>
              <a:rPr lang="en-US" dirty="0" smtClean="0"/>
              <a:t>Open fractures – 3.8%</a:t>
            </a:r>
          </a:p>
          <a:p>
            <a:r>
              <a:rPr lang="en-US" dirty="0" smtClean="0"/>
              <a:t>Organic filled fractures- 5.2%</a:t>
            </a:r>
          </a:p>
        </p:txBody>
      </p:sp>
    </p:spTree>
    <p:extLst>
      <p:ext uri="{BB962C8B-B14F-4D97-AF65-F5344CB8AC3E}">
        <p14:creationId xmlns:p14="http://schemas.microsoft.com/office/powerpoint/2010/main" val="409406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614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LR 254 28.0-29.9</vt:lpstr>
      <vt:lpstr>LR 254 29.9-31.9</vt:lpstr>
      <vt:lpstr>LR 254 31.9-33.9</vt:lpstr>
      <vt:lpstr>LR 254 33.9-35.8</vt:lpstr>
      <vt:lpstr>LR 254 35.8-38.0</vt:lpstr>
      <vt:lpstr>LR 254 38.0-40.0</vt:lpstr>
      <vt:lpstr>LR 254 40.3-41.8</vt:lpstr>
      <vt:lpstr>LR 254 41.8-43.0</vt:lpstr>
      <vt:lpstr>LR 254 43.0-45.1</vt:lpstr>
      <vt:lpstr>LR 254 45.1-47.2</vt:lpstr>
      <vt:lpstr>LR 254 47.2-49.2</vt:lpstr>
      <vt:lpstr>LR 254 49.2-51.2</vt:lpstr>
      <vt:lpstr>LR 254 51.2-52.9</vt:lpstr>
      <vt:lpstr>LR 254 52.9-54.6</vt:lpstr>
      <vt:lpstr>LR 254 54.6-56.3</vt:lpstr>
      <vt:lpstr>LR 254 56.3-58.2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Brown</dc:creator>
  <cp:lastModifiedBy>Sarah Brown</cp:lastModifiedBy>
  <cp:revision>29</cp:revision>
  <dcterms:created xsi:type="dcterms:W3CDTF">2019-06-06T16:16:35Z</dcterms:created>
  <dcterms:modified xsi:type="dcterms:W3CDTF">2019-06-07T16:05:59Z</dcterms:modified>
</cp:coreProperties>
</file>